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6" r:id="rId3"/>
    <p:sldId id="257" r:id="rId4"/>
    <p:sldId id="258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99" r:id="rId16"/>
    <p:sldId id="274" r:id="rId17"/>
    <p:sldId id="275" r:id="rId18"/>
    <p:sldId id="277" r:id="rId19"/>
    <p:sldId id="278" r:id="rId20"/>
    <p:sldId id="279" r:id="rId21"/>
    <p:sldId id="311" r:id="rId22"/>
    <p:sldId id="312" r:id="rId23"/>
    <p:sldId id="313" r:id="rId24"/>
    <p:sldId id="314" r:id="rId25"/>
    <p:sldId id="310" r:id="rId26"/>
    <p:sldId id="306" r:id="rId27"/>
    <p:sldId id="307" r:id="rId28"/>
    <p:sldId id="308" r:id="rId29"/>
    <p:sldId id="309" r:id="rId30"/>
    <p:sldId id="285" r:id="rId31"/>
    <p:sldId id="302" r:id="rId32"/>
    <p:sldId id="287" r:id="rId33"/>
    <p:sldId id="297" r:id="rId34"/>
    <p:sldId id="296" r:id="rId35"/>
    <p:sldId id="301" r:id="rId36"/>
    <p:sldId id="290" r:id="rId37"/>
    <p:sldId id="260" r:id="rId38"/>
    <p:sldId id="261" r:id="rId39"/>
    <p:sldId id="262" r:id="rId40"/>
    <p:sldId id="291" r:id="rId41"/>
    <p:sldId id="292" r:id="rId42"/>
    <p:sldId id="29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6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3543B-2379-9FA2-5F22-841E36712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3DC437-64D6-D71C-A1C7-955555ED5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6B80D-C294-C69D-1FDF-BAD674D03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00C6D1-F49F-9E4A-3ED2-CAD7D211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CA59F-79D3-FF3B-F3E6-4F6C3F0C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057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9120A-01E1-3662-806F-CA1D5BAB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CC122C-DF16-456F-9D4F-F63F5F37F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7C9FB-294C-D3A4-C8E1-EB01968F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3013D-327C-D7A8-8F4C-6C753572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88D9F-A73B-7DC8-710A-E64E5851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6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308E91-0D8E-E66F-045D-47B467E7D3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8C91F7-7327-360A-99C2-14CEEDA54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991A3-0C8C-298B-64FB-953C44A3B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466904-6913-B8E6-D2F2-F7E063C5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6D575-1592-45BE-6D1F-98BFEAB9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301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BAD9F-FD99-4332-F2BC-F36B25D9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3CAE6-1689-0276-84C6-167CC6FE0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75E60-2289-BAC6-4C62-B2AA5D57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79E602-F5D6-2016-6222-5503C7D4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0164A-2526-FA03-E6FF-2EAC502F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2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07E77-D955-8A22-CCB2-3088E5BCA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7DFA30-6EF2-5BEC-AA3F-4969EB782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14266-6033-7ACE-35BB-ADEBFB505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C2DE79-29A7-47FF-037F-8A9C8712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C21BB-170E-A40C-01F1-60BB2552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09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95117-004C-0FBA-A963-DE666662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81FEC4-8A48-7F48-7098-BDDB48CD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B36B84-4BAC-0620-8C8C-96EBD0CD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2B3A3D-1503-99E3-A868-0DC0C01F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83AA5E-24F9-A1EB-09DE-A6F18A5C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2A214-1E4C-B119-F32C-A09E726B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98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3FA4F-4909-D99C-61DB-E62DFF1A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D7E9EF-B2F5-EF88-40B2-02175F9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F5BD08-32CC-7063-A351-818CFEEFA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F75974-069F-B534-B42C-A69B48F9E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787D94-78B3-3B97-CE33-ADF7AAAEF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15767-A413-65E7-80AB-DD12FBFA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E192BD-BB2B-0CF1-4362-E69469B2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7256AC-021E-FED0-D890-62FA9800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5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95B90-6843-E9C2-35AC-C29FD28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6FAC6D-E2A9-0A73-0AD1-73904217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C65315-9B04-4C21-1A6A-5497E72F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1AE6E3-0963-4D68-AB20-0234473D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00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6ECEAC-B3EF-F281-335F-7D21263D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E17CEF-36CC-5792-C446-63EC000E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A943C9-ABEB-D42B-FCD9-9C295A19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55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1B984-DF67-2342-1E45-BC70CF97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EDB883-1378-9066-7220-8E307E541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925EA6-3B6E-3142-CD33-E14C22D32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23F5D0-74B1-C744-5161-D69D38C37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C9E30C-AD25-C1B7-6FC9-5B97D414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36388D-F505-0DD7-1F2D-3B1E275F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107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75EB6-5FC1-99A5-20A4-E4CC484D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2911F6-D787-35B0-5416-EF6FF84E3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F3D31-4C96-2F96-61C5-8CE373E18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E9660D-393B-9412-16B8-18F736C4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0C3B25-85E6-6326-91AA-6064FE8E8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AF7FFC-34D5-B885-5CAB-F5F3D8146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75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43153-2E9B-8C7A-047D-19F19B2E6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BD37F4-1CC5-18DE-36E7-74DC678FC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3475F-96C7-6C47-43D2-2FC4B0488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EFDEE-5D0C-48F7-BC28-69FE94051D91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D70D0-1577-4C21-81CF-E2B5C5398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3A82F7-FE60-FF51-0E4D-B3D4485FD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6D056-6271-4A8F-A652-C35D2A898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1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가구, 테이블, 의자이(가) 표시된 사진&#10;&#10;자동 생성된 설명">
            <a:extLst>
              <a:ext uri="{FF2B5EF4-FFF2-40B4-BE49-F238E27FC236}">
                <a16:creationId xmlns:a16="http://schemas.microsoft.com/office/drawing/2014/main" id="{99F7A0FA-B9F7-16B0-D352-98E4ACBD3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85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531201D-5A5E-FF08-4D6B-2DD50CC19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가구, 소파이(가) 표시된 사진&#10;&#10;자동 생성된 설명">
            <a:extLst>
              <a:ext uri="{FF2B5EF4-FFF2-40B4-BE49-F238E27FC236}">
                <a16:creationId xmlns:a16="http://schemas.microsoft.com/office/drawing/2014/main" id="{613F0718-7FBB-4EF3-E286-999C0D549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5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가구, 디자인이(가) 표시된 사진&#10;&#10;자동 생성된 설명">
            <a:extLst>
              <a:ext uri="{FF2B5EF4-FFF2-40B4-BE49-F238E27FC236}">
                <a16:creationId xmlns:a16="http://schemas.microsoft.com/office/drawing/2014/main" id="{0DFC40FB-C292-C2C1-9D7D-0CDA50EDE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4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980B13F-16A2-6874-A117-0AB745C4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텍스트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1E79E473-3187-3DB1-59AF-F127825EA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1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1181C59-525A-788C-1506-135CDEF3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7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가구, 테이블, 의자이(가) 표시된 사진&#10;&#10;자동 생성된 설명">
            <a:extLst>
              <a:ext uri="{FF2B5EF4-FFF2-40B4-BE49-F238E27FC236}">
                <a16:creationId xmlns:a16="http://schemas.microsoft.com/office/drawing/2014/main" id="{906CBF07-4313-FA7E-DA6A-23B7BD350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4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0178CEC-5C78-D487-1D4B-2BD0D898C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11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C24651D-D61D-17EA-D7A0-C7CAA2BC8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34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523C6C7-7635-15CE-B507-CA8C169D1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0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FC19DE5D-FB11-9077-25E6-02B548C5C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0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8D6363B-7098-4F36-2014-45C217A8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1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379E2548-E889-2052-C8A6-7929C5560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8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실내, 벽, 전등갓이(가) 표시된 사진&#10;&#10;자동 생성된 설명">
            <a:extLst>
              <a:ext uri="{FF2B5EF4-FFF2-40B4-BE49-F238E27FC236}">
                <a16:creationId xmlns:a16="http://schemas.microsoft.com/office/drawing/2014/main" id="{6C297ECF-8778-7086-A3A6-BF22EDE5E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9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원이(가) 표시된 사진&#10;&#10;자동 생성된 설명">
            <a:extLst>
              <a:ext uri="{FF2B5EF4-FFF2-40B4-BE49-F238E27FC236}">
                <a16:creationId xmlns:a16="http://schemas.microsoft.com/office/drawing/2014/main" id="{3400650F-55B8-330F-64ED-8EF2F4674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6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원이(가) 표시된 사진&#10;&#10;자동 생성된 설명">
            <a:extLst>
              <a:ext uri="{FF2B5EF4-FFF2-40B4-BE49-F238E27FC236}">
                <a16:creationId xmlns:a16="http://schemas.microsoft.com/office/drawing/2014/main" id="{7EE451C3-FD5B-8C20-4986-F70A919E2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2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원이(가) 표시된 사진&#10;&#10;자동 생성된 설명">
            <a:extLst>
              <a:ext uri="{FF2B5EF4-FFF2-40B4-BE49-F238E27FC236}">
                <a16:creationId xmlns:a16="http://schemas.microsoft.com/office/drawing/2014/main" id="{B7C1C332-543D-1933-E8CE-8EB181E48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07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원, 폰트이(가) 표시된 사진&#10;&#10;자동 생성된 설명">
            <a:extLst>
              <a:ext uri="{FF2B5EF4-FFF2-40B4-BE49-F238E27FC236}">
                <a16:creationId xmlns:a16="http://schemas.microsoft.com/office/drawing/2014/main" id="{6C22350E-5E97-0E98-B5C1-D06B83D9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90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원, 폰트이(가) 표시된 사진&#10;&#10;자동 생성된 설명">
            <a:extLst>
              <a:ext uri="{FF2B5EF4-FFF2-40B4-BE49-F238E27FC236}">
                <a16:creationId xmlns:a16="http://schemas.microsoft.com/office/drawing/2014/main" id="{7A50E4A3-7843-98D9-B842-DEA5B760B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80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원, 폰트이(가) 표시된 사진&#10;&#10;자동 생성된 설명">
            <a:extLst>
              <a:ext uri="{FF2B5EF4-FFF2-40B4-BE49-F238E27FC236}">
                <a16:creationId xmlns:a16="http://schemas.microsoft.com/office/drawing/2014/main" id="{4C6040DA-297E-E8F3-5C24-7A026F938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원, 로고이(가) 표시된 사진&#10;&#10;자동 생성된 설명">
            <a:extLst>
              <a:ext uri="{FF2B5EF4-FFF2-40B4-BE49-F238E27FC236}">
                <a16:creationId xmlns:a16="http://schemas.microsoft.com/office/drawing/2014/main" id="{AB3A5B87-F4EE-584D-7B96-63CA14629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72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F74E414D-0733-6558-6479-14BB74F20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9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8E03297-9D85-6035-75BF-70BB47B1A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D0FAB007-92F2-759F-83E0-2CDABE7B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4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C40D8536-2F91-6BB8-DE5B-4F0CB82C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5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28EB14A0-8EBA-273F-7140-BEFECB426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2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원이(가) 표시된 사진&#10;&#10;자동 생성된 설명">
            <a:extLst>
              <a:ext uri="{FF2B5EF4-FFF2-40B4-BE49-F238E27FC236}">
                <a16:creationId xmlns:a16="http://schemas.microsoft.com/office/drawing/2014/main" id="{C491771D-210F-FCFA-5358-C6DF2DFCD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 descr="음식, 하트, 디저트, 밸렌타인데이이(가) 표시된 사진">
            <a:extLst>
              <a:ext uri="{FF2B5EF4-FFF2-40B4-BE49-F238E27FC236}">
                <a16:creationId xmlns:a16="http://schemas.microsoft.com/office/drawing/2014/main" id="{63272E9B-5EEB-B586-DFF2-714DF05C8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9" t="13111" r="33454" b="21386"/>
          <a:stretch/>
        </p:blipFill>
        <p:spPr>
          <a:xfrm>
            <a:off x="9010182" y="2162666"/>
            <a:ext cx="1356732" cy="2822395"/>
          </a:xfrm>
          <a:prstGeom prst="rect">
            <a:avLst/>
          </a:prstGeom>
        </p:spPr>
      </p:pic>
      <p:pic>
        <p:nvPicPr>
          <p:cNvPr id="7" name="그림 6" descr="음식, 디저트, 하트, 핑크이(가) 표시된 사진&#10;&#10;자동 생성된 설명">
            <a:extLst>
              <a:ext uri="{FF2B5EF4-FFF2-40B4-BE49-F238E27FC236}">
                <a16:creationId xmlns:a16="http://schemas.microsoft.com/office/drawing/2014/main" id="{336A19B4-E318-20D3-309A-CCF9B28A16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3" t="16214" r="33890" b="21386"/>
          <a:stretch/>
        </p:blipFill>
        <p:spPr>
          <a:xfrm>
            <a:off x="6582937" y="2162666"/>
            <a:ext cx="1427358" cy="282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10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290274E5-B8A6-2C4D-362C-28F12FBC2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84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2D8F9D94-7A87-AF9E-6038-F020433A0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62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0A9C40F-823D-8922-3D5E-B80AAC3E2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26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F2F8608-7305-7860-3887-B1B445C95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6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058C1DD-7A07-7539-A5CA-5DF50DE36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1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34A6467-17FA-D16A-7F25-4DAB88832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52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3FF33A94-BDE5-950D-3729-04DDE660C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77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8CF6B94-D7AF-0A1D-7D6A-392406861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62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가구, 스크린샷, 테이블이(가) 표시된 사진&#10;&#10;자동 생성된 설명">
            <a:extLst>
              <a:ext uri="{FF2B5EF4-FFF2-40B4-BE49-F238E27FC236}">
                <a16:creationId xmlns:a16="http://schemas.microsoft.com/office/drawing/2014/main" id="{23BDF193-DE50-AA35-BAF9-F7F072894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78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B96A112-75FE-AC5D-2356-88E349B4A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97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4F6D33E-4C11-37FC-555F-9211F38C4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70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A981292-B2F8-24D2-4FE6-7D9520EB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5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51AA9F2-72D9-1367-C893-E88E97F4C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9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9EA4BC6-0A08-7376-B69D-EE61CC7C0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3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0</Words>
  <Application>Microsoft Office PowerPoint</Application>
  <PresentationFormat>와이드스크린</PresentationFormat>
  <Paragraphs>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원재현</dc:creator>
  <cp:lastModifiedBy>원재현</cp:lastModifiedBy>
  <cp:revision>5</cp:revision>
  <dcterms:created xsi:type="dcterms:W3CDTF">2023-11-21T13:26:52Z</dcterms:created>
  <dcterms:modified xsi:type="dcterms:W3CDTF">2023-11-21T14:47:38Z</dcterms:modified>
</cp:coreProperties>
</file>